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1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4" autoAdjust="0"/>
    <p:restoredTop sz="94660"/>
  </p:normalViewPr>
  <p:slideViewPr>
    <p:cSldViewPr snapToGrid="0">
      <p:cViewPr>
        <p:scale>
          <a:sx n="121" d="100"/>
          <a:sy n="121" d="100"/>
        </p:scale>
        <p:origin x="-12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0A3B-C3E0-4D1D-B111-3F860C02AC18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BCD08-F3E2-4918-9F6C-EE3C93737B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0313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0A3B-C3E0-4D1D-B111-3F860C02AC18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BCD08-F3E2-4918-9F6C-EE3C93737B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851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0A3B-C3E0-4D1D-B111-3F860C02AC18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BCD08-F3E2-4918-9F6C-EE3C93737B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4615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0A3B-C3E0-4D1D-B111-3F860C02AC18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BCD08-F3E2-4918-9F6C-EE3C93737B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758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0A3B-C3E0-4D1D-B111-3F860C02AC18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BCD08-F3E2-4918-9F6C-EE3C93737B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002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0A3B-C3E0-4D1D-B111-3F860C02AC18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BCD08-F3E2-4918-9F6C-EE3C93737B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442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0A3B-C3E0-4D1D-B111-3F860C02AC18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BCD08-F3E2-4918-9F6C-EE3C93737B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077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0A3B-C3E0-4D1D-B111-3F860C02AC18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BCD08-F3E2-4918-9F6C-EE3C93737B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686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0A3B-C3E0-4D1D-B111-3F860C02AC18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BCD08-F3E2-4918-9F6C-EE3C93737B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166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0A3B-C3E0-4D1D-B111-3F860C02AC18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BCD08-F3E2-4918-9F6C-EE3C93737B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679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0A3B-C3E0-4D1D-B111-3F860C02AC18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BCD08-F3E2-4918-9F6C-EE3C93737B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6845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E0A3B-C3E0-4D1D-B111-3F860C02AC18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BCD08-F3E2-4918-9F6C-EE3C93737B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247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57537" y="2300287"/>
            <a:ext cx="5876925" cy="88106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A scuola di Coding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157537" y="3616326"/>
            <a:ext cx="5976938" cy="527050"/>
          </a:xfrm>
          <a:solidFill>
            <a:srgbClr val="FF0000"/>
          </a:solidFill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Percorso di Coding PARTE SECONDA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3157537" y="4467402"/>
            <a:ext cx="5976938" cy="1314448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400" b="1" dirty="0">
                <a:solidFill>
                  <a:schemeClr val="bg1"/>
                </a:solidFill>
              </a:rPr>
              <a:t>Animatore </a:t>
            </a:r>
            <a:r>
              <a:rPr lang="it-IT" sz="2400" b="1" dirty="0" smtClean="0">
                <a:solidFill>
                  <a:schemeClr val="bg1"/>
                </a:solidFill>
              </a:rPr>
              <a:t>Digitale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400" b="1" dirty="0" smtClean="0">
                <a:solidFill>
                  <a:schemeClr val="bg1"/>
                </a:solidFill>
              </a:rPr>
              <a:t>Anna </a:t>
            </a:r>
            <a:r>
              <a:rPr lang="it-IT" sz="2400" b="1" dirty="0">
                <a:solidFill>
                  <a:schemeClr val="bg1"/>
                </a:solidFill>
              </a:rPr>
              <a:t>Battipaglia  </a:t>
            </a:r>
          </a:p>
          <a:p>
            <a:endParaRPr lang="it-IT" b="1" dirty="0" smtClean="0">
              <a:solidFill>
                <a:schemeClr val="bg1"/>
              </a:solidFill>
            </a:endParaRPr>
          </a:p>
          <a:p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841475"/>
      </p:ext>
    </p:extLst>
  </p:cSld>
  <p:clrMapOvr>
    <a:masterClrMapping/>
  </p:clrMapOvr>
  <p:transition spd="slow" advClick="0" advTm="5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code.or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t="20973" r="1924" b="9311"/>
          <a:stretch/>
        </p:blipFill>
        <p:spPr bwMode="auto">
          <a:xfrm>
            <a:off x="2971800" y="200025"/>
            <a:ext cx="6246612" cy="444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39605" t="63281" r="22950" b="24805"/>
          <a:stretch/>
        </p:blipFill>
        <p:spPr>
          <a:xfrm>
            <a:off x="2692300" y="5226234"/>
            <a:ext cx="6805612" cy="121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876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Click="0" advTm="10000">
        <p15:prstTrans prst="curtains"/>
      </p:transition>
    </mc:Choice>
    <mc:Fallback>
      <p:transition spd="slow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50366" t="40039" r="21962" b="45931"/>
          <a:stretch/>
        </p:blipFill>
        <p:spPr>
          <a:xfrm>
            <a:off x="2969550" y="4672013"/>
            <a:ext cx="6215156" cy="17716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t="21094" r="41947" b="18749"/>
          <a:stretch/>
        </p:blipFill>
        <p:spPr>
          <a:xfrm>
            <a:off x="3133726" y="757239"/>
            <a:ext cx="5995987" cy="3493248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7081926"/>
      </p:ext>
    </p:extLst>
  </p:cSld>
  <p:clrMapOvr>
    <a:masterClrMapping/>
  </p:clrMapOvr>
  <p:transition spd="slow" advClick="0" advTm="10000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28925" y="800100"/>
            <a:ext cx="6615113" cy="5100638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5400" dirty="0" smtClean="0"/>
              <a:t>CIAO!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116158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87830" y="584308"/>
            <a:ext cx="2490788" cy="711200"/>
          </a:xfrm>
          <a:solidFill>
            <a:srgbClr val="0070C0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Berlin Sans FB" panose="020E0602020502020306" pitchFamily="34" charset="0"/>
                <a:ea typeface="+mn-ea"/>
                <a:cs typeface="+mn-cs"/>
              </a:rPr>
              <a:t>Unità </a:t>
            </a:r>
            <a:r>
              <a:rPr lang="it-IT" dirty="0" smtClean="0">
                <a:solidFill>
                  <a:schemeClr val="bg1"/>
                </a:solidFill>
                <a:latin typeface="Berlin Sans FB" panose="020E0602020502020306" pitchFamily="34" charset="0"/>
                <a:ea typeface="+mn-ea"/>
                <a:cs typeface="+mn-cs"/>
              </a:rPr>
              <a:t>2</a:t>
            </a:r>
            <a:endParaRPr lang="it-IT" dirty="0">
              <a:solidFill>
                <a:schemeClr val="bg1"/>
              </a:solidFill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930399" y="5020039"/>
            <a:ext cx="7168444" cy="156966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 smtClean="0">
                <a:solidFill>
                  <a:schemeClr val="bg1"/>
                </a:solidFill>
              </a:rPr>
              <a:t>CODE.ORG è un’organizzazione internazionale, originata in America con lo scopo di diffondere il CODING inteso come programmazione e come sviluppo del pensiero computazionale</a:t>
            </a:r>
            <a:endParaRPr lang="it-IT" sz="2400" b="1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17638" t="21798" r="18938" b="19590"/>
          <a:stretch/>
        </p:blipFill>
        <p:spPr>
          <a:xfrm>
            <a:off x="1930399" y="1295508"/>
            <a:ext cx="7168444" cy="372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13357"/>
      </p:ext>
    </p:extLst>
  </p:cSld>
  <p:clrMapOvr>
    <a:masterClrMapping/>
  </p:clrMapOvr>
  <p:transition spd="slow" advClick="0" advTm="1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l="17116" t="8218" r="13386" b="34529"/>
          <a:stretch/>
        </p:blipFill>
        <p:spPr>
          <a:xfrm>
            <a:off x="2836799" y="1874351"/>
            <a:ext cx="5967111" cy="276379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552369" y="1248355"/>
            <a:ext cx="653597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INIZIA AD APPRENDERE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10440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prism/>
      </p:transition>
    </mc:Choice>
    <mc:Fallback xmlns=""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31654" y="680443"/>
            <a:ext cx="6747812" cy="617779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it-IT" dirty="0" smtClean="0"/>
              <a:t>La piattaforma ci propone subito dei videogiochi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34728" t="8011" r="33168" b="48696"/>
          <a:stretch/>
        </p:blipFill>
        <p:spPr>
          <a:xfrm>
            <a:off x="3002332" y="1483111"/>
            <a:ext cx="5806456" cy="440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5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ferris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64059" y="3051913"/>
            <a:ext cx="7549375" cy="694898"/>
          </a:xfrm>
          <a:solidFill>
            <a:srgbClr val="92D050"/>
          </a:solidFill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it-IT" sz="3600" b="1" dirty="0" smtClean="0"/>
              <a:t>Noi faremo esperienza di CODING proprio  giocando a dei videogiochi</a:t>
            </a: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326140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97259" y="947853"/>
            <a:ext cx="8926551" cy="8140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b="1" dirty="0" smtClean="0"/>
              <a:t>Inizieremo questo percorso partendo dal «Labirinto classico»</a:t>
            </a:r>
            <a:endParaRPr lang="it-IT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70303" t="38380" r="8370" b="33093"/>
          <a:stretch/>
        </p:blipFill>
        <p:spPr>
          <a:xfrm>
            <a:off x="4210001" y="2108311"/>
            <a:ext cx="3501066" cy="2633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542987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340" t="53175" r="18975" b="34855"/>
          <a:stretch/>
        </p:blipFill>
        <p:spPr>
          <a:xfrm>
            <a:off x="5124448" y="5257801"/>
            <a:ext cx="6794661" cy="145732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egnaposto contenuto 3"/>
          <p:cNvPicPr>
            <a:picLocks noChangeAspect="1"/>
          </p:cNvPicPr>
          <p:nvPr/>
        </p:nvPicPr>
        <p:blipFill rotWithShape="1">
          <a:blip r:embed="rId2"/>
          <a:srcRect l="48340" t="25231" r="18975" b="63645"/>
          <a:stretch/>
        </p:blipFill>
        <p:spPr>
          <a:xfrm>
            <a:off x="252411" y="228599"/>
            <a:ext cx="6794661" cy="130016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6991" t="38867" r="40959" b="28508"/>
          <a:stretch/>
        </p:blipFill>
        <p:spPr>
          <a:xfrm>
            <a:off x="1657350" y="1808846"/>
            <a:ext cx="8992108" cy="3168871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78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:blinds dir="vert"/>
      </p:transition>
    </mc:Choice>
    <mc:Fallback xmlns="">
      <p:transition spd="slow" advClick="0" advTm="10000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47840" t="36524" r="19217" b="49251"/>
          <a:stretch/>
        </p:blipFill>
        <p:spPr>
          <a:xfrm>
            <a:off x="3937000" y="1578704"/>
            <a:ext cx="6415087" cy="1557443"/>
          </a:xfrm>
          <a:prstGeom prst="rect">
            <a:avLst/>
          </a:prstGeom>
        </p:spPr>
      </p:pic>
      <p:pic>
        <p:nvPicPr>
          <p:cNvPr id="1026" name="Picture 2" descr="Risultati immagini per smartpho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00" y="561303"/>
            <a:ext cx="2710362" cy="25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robot su mar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2" y="3763736"/>
            <a:ext cx="3673475" cy="22898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09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47877" t="31641" r="18851" b="54134"/>
          <a:stretch/>
        </p:blipFill>
        <p:spPr>
          <a:xfrm>
            <a:off x="5499012" y="5249177"/>
            <a:ext cx="6692988" cy="160882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47840" t="67058" r="19217" b="22656"/>
          <a:stretch/>
        </p:blipFill>
        <p:spPr>
          <a:xfrm>
            <a:off x="0" y="0"/>
            <a:ext cx="6519490" cy="1144531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458575" y="5457825"/>
            <a:ext cx="300038" cy="40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247908417"/>
      </p:ext>
    </p:extLst>
  </p:cSld>
  <p:clrMapOvr>
    <a:masterClrMapping/>
  </p:clrMapOvr>
  <p:transition spd="slow" advClick="0" advTm="10000">
    <p:wheel spokes="1"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70</Words>
  <Application>Microsoft Office PowerPoint</Application>
  <PresentationFormat>Personalizzato</PresentationFormat>
  <Paragraphs>11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Tema di Office</vt:lpstr>
      <vt:lpstr>A scuola di Coding</vt:lpstr>
      <vt:lpstr>Unità 2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scuola di Coding</dc:title>
  <dc:creator>utente</dc:creator>
  <cp:lastModifiedBy>Docente</cp:lastModifiedBy>
  <cp:revision>49</cp:revision>
  <dcterms:created xsi:type="dcterms:W3CDTF">2016-10-26T17:27:33Z</dcterms:created>
  <dcterms:modified xsi:type="dcterms:W3CDTF">2019-06-12T09:58:54Z</dcterms:modified>
</cp:coreProperties>
</file>