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/>
              <a:pPr/>
              <a:t>23/01/2017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97A298-B460-425B-A604-21BA777D4E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3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1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2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690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white"/>
                </a:solidFill>
              </a:rPr>
              <a:pPr/>
              <a:t>23/01/2017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8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white"/>
                </a:solidFill>
              </a:rPr>
              <a:pPr/>
              <a:t>23/01/2017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6036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17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white"/>
                </a:solidFill>
              </a:rPr>
              <a:pPr/>
              <a:t>23/01/2017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241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5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>
                <a:solidFill>
                  <a:prstClr val="white"/>
                </a:solidFill>
              </a:rPr>
              <a:pPr/>
              <a:t>23/01/2017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97A298-B460-425B-A604-21BA777D4E5B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BFA659-EE88-426C-B83E-7C8C56730649}" type="datetimeFigureOut">
              <a:rPr lang="it-IT" smtClean="0">
                <a:solidFill>
                  <a:prstClr val="black"/>
                </a:solidFill>
              </a:rPr>
              <a:pPr/>
              <a:t>23/01/2017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97A298-B460-425B-A604-21BA777D4E5B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4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29600" cy="128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6953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7282"/>
            <a:ext cx="561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42045"/>
            <a:ext cx="9239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2524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87214" y="4293096"/>
            <a:ext cx="72890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SECONDA PARTE</a:t>
            </a:r>
          </a:p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PROGRAMMI E PROGRAMMAZIONE</a:t>
            </a:r>
            <a:endParaRPr lang="it-IT" sz="2800" b="1" dirty="0">
              <a:solidFill>
                <a:srgbClr val="FFC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7214" y="3140968"/>
            <a:ext cx="6768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PORTALE ARGO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01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2339752" y="5049180"/>
            <a:ext cx="2592288" cy="9721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3045742" y="2530641"/>
            <a:ext cx="1728192" cy="12462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788024" y="315374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seleziona la classe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6084168" y="1988840"/>
            <a:ext cx="1728192" cy="12462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923928" y="35010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seleziona la materia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1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9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6444208" y="3153013"/>
            <a:ext cx="864096" cy="17502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699792" y="51571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Aggiungi modulo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73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2987824" y="3717032"/>
            <a:ext cx="648072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123728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copia il modulo o l’argomento e si incolla in questo riquadro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7164288" y="3272041"/>
            <a:ext cx="648072" cy="1957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319622" y="52852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salva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40204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Noterete che appaiono dei numeri. Rappresentano l’ordine dei moduli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668633" y="3429000"/>
            <a:ext cx="1103167" cy="27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3022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00388" cy="47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3131840" y="3789041"/>
            <a:ext cx="726045" cy="13857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17012" y="517220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Vengono riportati tutti gli argomenti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7020272" y="3799826"/>
            <a:ext cx="720080" cy="19334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292080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Gestisci modulo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4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2405795" y="3861048"/>
            <a:ext cx="726045" cy="13857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2627784" y="524676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aggiunge l’argomento di pertinenza del modulo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5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508104" y="3429000"/>
            <a:ext cx="726045" cy="13857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419872" y="50131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Descrizione dell’argomento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2678525" y="4320317"/>
            <a:ext cx="726045" cy="13857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23528" y="5758243"/>
            <a:ext cx="383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Periodo di svolgimento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3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43808" y="373749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Predisposti tutti i moduli e gli argomenti: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1403648" y="2036412"/>
            <a:ext cx="2525965" cy="27273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71600" y="4763796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importano direttamente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80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83576"/>
          </a:xfrm>
        </p:spPr>
        <p:txBody>
          <a:bodyPr/>
          <a:lstStyle/>
          <a:p>
            <a:pPr marL="109728" indent="0">
              <a:buNone/>
            </a:pPr>
            <a:r>
              <a:rPr lang="it-IT" dirty="0">
                <a:solidFill>
                  <a:prstClr val="black"/>
                </a:solidFill>
              </a:rPr>
              <a:t>1) </a:t>
            </a:r>
            <a:r>
              <a:rPr lang="it-IT" dirty="0">
                <a:solidFill>
                  <a:srgbClr val="FF0000"/>
                </a:solidFill>
              </a:rPr>
              <a:t>Programma</a:t>
            </a:r>
            <a:r>
              <a:rPr lang="it-IT" dirty="0">
                <a:solidFill>
                  <a:prstClr val="black"/>
                </a:solidFill>
              </a:rPr>
              <a:t> si riferisce di più alla scuola secondaria . Si parla di moduli e argomenti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PERCHE’ PROGRAMMA E PROGRAMMAZIONE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7544" y="3140968"/>
            <a:ext cx="79208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solidFill>
                  <a:prstClr val="black"/>
                </a:solidFill>
              </a:rPr>
              <a:t>2) </a:t>
            </a:r>
            <a:r>
              <a:rPr lang="it-IT" sz="2700" dirty="0">
                <a:solidFill>
                  <a:srgbClr val="FF0000"/>
                </a:solidFill>
              </a:rPr>
              <a:t>Programmazione</a:t>
            </a:r>
            <a:r>
              <a:rPr lang="it-IT" sz="2700" dirty="0">
                <a:solidFill>
                  <a:prstClr val="black"/>
                </a:solidFill>
              </a:rPr>
              <a:t> si riferisce alla scuola primaria. Si allega il file dell’intera programmazione </a:t>
            </a:r>
            <a:endParaRPr lang="it-IT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8691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Apparirà la cartella degli argomenti secondo l’ordine stabilito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V="1">
            <a:off x="971600" y="2130337"/>
            <a:ext cx="1877892" cy="28828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evidenzia il modulo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971600" y="2130337"/>
            <a:ext cx="1877892" cy="28828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14806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conferma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4908571" y="4037765"/>
            <a:ext cx="1445844" cy="9950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500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1043608" y="2202345"/>
            <a:ext cx="1877892" cy="28828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1043608" y="508518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automatico apparirà l’attività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0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rogrammazione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27513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H="1" flipV="1">
            <a:off x="1259632" y="5589240"/>
            <a:ext cx="1512168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5008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1259632" y="4005064"/>
            <a:ext cx="1512168" cy="720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8" y="116632"/>
            <a:ext cx="80500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 flipV="1">
            <a:off x="2195736" y="1916832"/>
            <a:ext cx="151216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8" y="423629"/>
            <a:ext cx="805008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 flipV="1">
            <a:off x="2267744" y="2420888"/>
            <a:ext cx="151216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923928" y="247759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Appare una finestra con il database delle classi da me predisposto</a:t>
            </a:r>
            <a:endParaRPr lang="it-IT" dirty="0" smtClean="0"/>
          </a:p>
        </p:txBody>
      </p:sp>
      <p:sp>
        <p:nvSpPr>
          <p:cNvPr id="8" name="Rettangolo 7"/>
          <p:cNvSpPr/>
          <p:nvPr/>
        </p:nvSpPr>
        <p:spPr>
          <a:xfrm>
            <a:off x="3203848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Ho pensato di creare cartelle per </a:t>
            </a:r>
            <a:r>
              <a:rPr lang="it-IT" dirty="0" err="1" smtClean="0"/>
              <a:t>interclassi</a:t>
            </a:r>
            <a:r>
              <a:rPr lang="it-IT" dirty="0" smtClean="0"/>
              <a:t>, ma si potevano creare anche  per discipline, o quella settimanale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69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2416"/>
            <a:ext cx="8050083" cy="497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/>
          <p:nvPr/>
        </p:nvCxnSpPr>
        <p:spPr>
          <a:xfrm flipH="1" flipV="1">
            <a:off x="2267744" y="2564904"/>
            <a:ext cx="151216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2843808" y="2034750"/>
            <a:ext cx="2520280" cy="13222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148064" y="33569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Evidenziando la classe si accende un’icona : </a:t>
            </a:r>
            <a:r>
              <a:rPr lang="it-IT" dirty="0" smtClean="0">
                <a:solidFill>
                  <a:srgbClr val="FF0000"/>
                </a:solidFill>
              </a:rPr>
              <a:t>AGGIUNGI DOCUMENTO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14219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119620" cy="40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2" y="501317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Apparirà la finestra che consente di indicare l’oggetto ,la descrizione, il periodo ( può essere anche settimanale) e decidere a quali classi si riferisce. Può essere anche per disciplina. Tutto si predispone in questa finestra. A questo punto si allega il file che abbiamo precedentemente predisposto 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3563888" y="2852936"/>
            <a:ext cx="4320480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07829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Programma 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31927" cy="42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80091" y="4509120"/>
            <a:ext cx="603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inserire il programma portarsi su </a:t>
            </a:r>
            <a:r>
              <a:rPr lang="it-IT" dirty="0" err="1" smtClean="0"/>
              <a:t>didup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1331640" y="2636912"/>
            <a:ext cx="151216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226</Words>
  <Application>Microsoft Office PowerPoint</Application>
  <PresentationFormat>Presentazione su schermo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Viale</vt:lpstr>
      <vt:lpstr> </vt:lpstr>
      <vt:lpstr>PERCHE’ PROGRAMMA E PROGRAMMAZIONE</vt:lpstr>
      <vt:lpstr>Programmazione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Programma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Paola</dc:creator>
  <cp:lastModifiedBy>Paola</cp:lastModifiedBy>
  <cp:revision>11</cp:revision>
  <dcterms:created xsi:type="dcterms:W3CDTF">2017-01-23T12:15:26Z</dcterms:created>
  <dcterms:modified xsi:type="dcterms:W3CDTF">2017-01-23T14:12:26Z</dcterms:modified>
</cp:coreProperties>
</file>